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5" r:id="rId5"/>
    <p:sldId id="310" r:id="rId6"/>
    <p:sldId id="323" r:id="rId7"/>
    <p:sldId id="324" r:id="rId8"/>
    <p:sldId id="312" r:id="rId9"/>
    <p:sldId id="317" r:id="rId10"/>
    <p:sldId id="321" r:id="rId11"/>
    <p:sldId id="325" r:id="rId12"/>
    <p:sldId id="315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0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0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4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2540" y="1447800"/>
            <a:ext cx="10118725" cy="8883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Multimodal Representation Learning by Alternating Unimodal Adaptation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77005" y="4648200"/>
            <a:ext cx="518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code:https://github.com/Cecile-hi/MLA.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2590800"/>
            <a:ext cx="9315450" cy="135255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829800" y="5193665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1295400"/>
            <a:ext cx="11666220" cy="3177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95800"/>
            <a:ext cx="433324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0250" y="1905635"/>
            <a:ext cx="109016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/>
            <a:r>
              <a:rPr lang="en-US" altLang="zh-CN" sz="2400">
                <a:sym typeface="+mn-ea"/>
              </a:rPr>
              <a:t> 1)Some modalities are more dominant than others, so the model will optimize for these dominant modalities and tend to ignore others, resulting in suboptimal performance.</a:t>
            </a:r>
            <a:endParaRPr lang="en-US" altLang="zh-CN" sz="2400"/>
          </a:p>
          <a:p>
            <a:pPr indent="457200" algn="just"/>
            <a:r>
              <a:rPr lang="en-US" altLang="zh-CN" sz="2400">
                <a:sym typeface="+mn-ea"/>
              </a:rPr>
              <a:t>2)Unlike previous works, our proposed MLA is broadly applicable to traditional multimodal learning tasks as well as challenging scenarios with missing modality data.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1295400"/>
            <a:ext cx="8144510" cy="5523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140" y="2438400"/>
            <a:ext cx="6772275" cy="50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130" y="2971800"/>
            <a:ext cx="6278245" cy="9912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7225" y="171704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Alternating Unimodal Learning</a:t>
            </a:r>
            <a:endParaRPr lang="zh-CN" altLang="en-US" sz="2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962400"/>
            <a:ext cx="9335135" cy="2814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8600" y="1371600"/>
            <a:ext cx="105378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Learning Cross-Modal Information without Modality Forgetting</a:t>
            </a:r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52295"/>
            <a:ext cx="7019925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475" y="2895600"/>
            <a:ext cx="6924675" cy="13620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525" y="4419600"/>
            <a:ext cx="7667625" cy="2209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667000"/>
            <a:ext cx="4892040" cy="2538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600" y="14478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Test-Time Dynamic Modality Fusion</a:t>
            </a:r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80" y="1943100"/>
            <a:ext cx="6819900" cy="11715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915" y="3200400"/>
            <a:ext cx="7858125" cy="1133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065" y="4516120"/>
            <a:ext cx="7734935" cy="2152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981200"/>
            <a:ext cx="4348480" cy="2096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336040"/>
            <a:ext cx="10337800" cy="5264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18920"/>
            <a:ext cx="10307955" cy="4449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5400"/>
            <a:ext cx="4525645" cy="51409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295400"/>
            <a:ext cx="5478780" cy="27279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2699</Words>
  <Application>WPS 演示</Application>
  <PresentationFormat>On-screen Show (4:3)</PresentationFormat>
  <Paragraphs>162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42</cp:revision>
  <dcterms:created xsi:type="dcterms:W3CDTF">2023-09-17T03:47:00Z</dcterms:created>
  <dcterms:modified xsi:type="dcterms:W3CDTF">2024-11-21T12:34:41Z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D7FCBA34AD84425B990DDC282D06A7B8_13</vt:lpwstr>
  </property>
  <property fmtid="{D5CDD505-2E9C-101B-9397-08002B2CF9AE}" pid="6" name="KSOProductBuildVer">
    <vt:lpwstr>2052-12.1.0.18912</vt:lpwstr>
  </property>
</Properties>
</file>